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60" r:id="rId4"/>
    <p:sldId id="264" r:id="rId5"/>
    <p:sldId id="267" r:id="rId6"/>
    <p:sldId id="266" r:id="rId7"/>
    <p:sldId id="268" r:id="rId8"/>
    <p:sldId id="269" r:id="rId9"/>
    <p:sldId id="258" r:id="rId10"/>
  </p:sldIdLst>
  <p:sldSz cx="9144000" cy="5715000" type="screen16x10"/>
  <p:notesSz cx="6858000" cy="9144000"/>
  <p:embeddedFontLst>
    <p:embeddedFont>
      <p:font typeface="Poppins Medium" panose="020B0604020202020204" charset="0"/>
      <p:regular r:id="rId12"/>
      <p:italic r:id="rId13"/>
    </p:embeddedFont>
    <p:embeddedFont>
      <p:font typeface="Poppins SemiBold" panose="020B0604020202020204" charset="0"/>
      <p:bold r:id="rId14"/>
      <p:boldItalic r:id="rId15"/>
    </p:embeddedFont>
    <p:embeddedFont>
      <p:font typeface="Roboto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2794" autoAdjust="0"/>
  </p:normalViewPr>
  <p:slideViewPr>
    <p:cSldViewPr snapToGrid="0">
      <p:cViewPr>
        <p:scale>
          <a:sx n="100" d="100"/>
          <a:sy n="100" d="100"/>
        </p:scale>
        <p:origin x="1104" y="240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686109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575451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ddaf7d077a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ddaf7d077a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daf7d077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ddaf7d077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daf7d077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ddaf7d077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daf7d077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ddaf7d077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daf7d077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ddaf7d077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daf7d077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ddaf7d077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daf7d077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ddaf7d077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882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daf7d077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ddaf7d077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35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ddbff4ed0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ddbff4ed0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29028"/>
            <a:ext cx="8520600" cy="218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76208" y="5203761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53" name="Google Shape;53;p11"/>
          <p:cNvSpPr txBox="1"/>
          <p:nvPr/>
        </p:nvSpPr>
        <p:spPr>
          <a:xfrm>
            <a:off x="428000" y="5230000"/>
            <a:ext cx="626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ISPC / </a:t>
            </a:r>
            <a:r>
              <a:rPr lang="es-419"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Tecnicatura Superior en Telecomunicaciones</a:t>
            </a:r>
            <a:endParaRPr sz="11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76208" y="5203761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56" name="Google Shape;56;p12"/>
          <p:cNvSpPr txBox="1"/>
          <p:nvPr/>
        </p:nvSpPr>
        <p:spPr>
          <a:xfrm>
            <a:off x="428000" y="5230000"/>
            <a:ext cx="626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ISPC / </a:t>
            </a:r>
            <a:r>
              <a:rPr lang="es-419"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Tecnicatura Superior en Telecomunicaciones</a:t>
            </a:r>
            <a:endParaRPr sz="11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>
            <a:spLocks noGrp="1"/>
          </p:cNvSpPr>
          <p:nvPr>
            <p:ph type="title"/>
          </p:nvPr>
        </p:nvSpPr>
        <p:spPr>
          <a:xfrm>
            <a:off x="1107750" y="2389825"/>
            <a:ext cx="70644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sldNum" idx="12"/>
          </p:nvPr>
        </p:nvSpPr>
        <p:spPr>
          <a:xfrm>
            <a:off x="76208" y="5203761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13" name="Google Shape;13;p3"/>
          <p:cNvSpPr txBox="1"/>
          <p:nvPr/>
        </p:nvSpPr>
        <p:spPr>
          <a:xfrm>
            <a:off x="428000" y="5230000"/>
            <a:ext cx="626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ISPC / </a:t>
            </a:r>
            <a:r>
              <a:rPr lang="es-419"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Tecnicatura Superior en Telecomunicaciones</a:t>
            </a:r>
            <a:endParaRPr sz="11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311700" y="765227"/>
            <a:ext cx="8520600" cy="10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311700" y="1949525"/>
            <a:ext cx="8520600" cy="27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76208" y="5203761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18" name="Google Shape;18;p4"/>
          <p:cNvSpPr txBox="1"/>
          <p:nvPr/>
        </p:nvSpPr>
        <p:spPr>
          <a:xfrm>
            <a:off x="428000" y="5230000"/>
            <a:ext cx="626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ISPC / </a:t>
            </a:r>
            <a:r>
              <a:rPr lang="es-419"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Tecnicatura Superior en Telecomunicaciones</a:t>
            </a:r>
            <a:endParaRPr sz="11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11700" y="7036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311700" y="1900000"/>
            <a:ext cx="3999900" cy="31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4832400" y="1918450"/>
            <a:ext cx="3999900" cy="31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76208" y="5203761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24" name="Google Shape;24;p5"/>
          <p:cNvSpPr txBox="1"/>
          <p:nvPr/>
        </p:nvSpPr>
        <p:spPr>
          <a:xfrm>
            <a:off x="428000" y="5230000"/>
            <a:ext cx="626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ISPC / </a:t>
            </a:r>
            <a:r>
              <a:rPr lang="es-419"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Tecnicatura Superior en Telecomunicaciones</a:t>
            </a:r>
            <a:endParaRPr sz="11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826747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76208" y="5203761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28" name="Google Shape;28;p6"/>
          <p:cNvSpPr txBox="1"/>
          <p:nvPr/>
        </p:nvSpPr>
        <p:spPr>
          <a:xfrm>
            <a:off x="428000" y="5230000"/>
            <a:ext cx="626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ISPC / </a:t>
            </a:r>
            <a:r>
              <a:rPr lang="es-419"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Tecnicatura Superior en Telecomunicaciones</a:t>
            </a:r>
            <a:endParaRPr sz="11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624900" y="1803762"/>
            <a:ext cx="2808000" cy="21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671475" y="1091100"/>
            <a:ext cx="5202000" cy="353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76208" y="5203761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33" name="Google Shape;33;p7"/>
          <p:cNvSpPr txBox="1"/>
          <p:nvPr/>
        </p:nvSpPr>
        <p:spPr>
          <a:xfrm>
            <a:off x="428000" y="5230000"/>
            <a:ext cx="626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ISPC / </a:t>
            </a:r>
            <a:r>
              <a:rPr lang="es-419"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Tecnicatura Superior en Telecomunicaciones</a:t>
            </a:r>
            <a:endParaRPr sz="11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76208" y="5203761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37" name="Google Shape;37;p8"/>
          <p:cNvSpPr txBox="1"/>
          <p:nvPr/>
        </p:nvSpPr>
        <p:spPr>
          <a:xfrm>
            <a:off x="428000" y="5230000"/>
            <a:ext cx="626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ISPC / </a:t>
            </a:r>
            <a:r>
              <a:rPr lang="es-419"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Tecnicatura Superior en Telecomunicaciones</a:t>
            </a:r>
            <a:endParaRPr sz="11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 flipH="1">
            <a:off x="50" y="115800"/>
            <a:ext cx="4701300" cy="559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369600" y="1210200"/>
            <a:ext cx="3837000" cy="16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473700" y="3114525"/>
            <a:ext cx="3732900" cy="13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76208" y="5203761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44" name="Google Shape;44;p9"/>
          <p:cNvSpPr txBox="1"/>
          <p:nvPr/>
        </p:nvSpPr>
        <p:spPr>
          <a:xfrm>
            <a:off x="428000" y="5230000"/>
            <a:ext cx="626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ISPC / </a:t>
            </a:r>
            <a:r>
              <a:rPr lang="es-419"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Tecnicatura Superior en Telecomunicaciones</a:t>
            </a:r>
            <a:endParaRPr sz="11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417589"/>
            <a:ext cx="59988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76208" y="5203761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48" name="Google Shape;48;p10"/>
          <p:cNvSpPr txBox="1"/>
          <p:nvPr/>
        </p:nvSpPr>
        <p:spPr>
          <a:xfrm>
            <a:off x="428000" y="5230000"/>
            <a:ext cx="626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ISPC / </a:t>
            </a:r>
            <a:r>
              <a:rPr lang="es-419"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Tecnicatura Superior en Telecomunicaciones</a:t>
            </a:r>
            <a:endParaRPr sz="11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826747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F9FD4"/>
              </a:buClr>
              <a:buSzPts val="2600"/>
              <a:buFont typeface="Poppins SemiBold"/>
              <a:buNone/>
              <a:defRPr sz="260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2355650"/>
            <a:ext cx="8520600" cy="27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9FD4"/>
              </a:buClr>
              <a:buSzPts val="1800"/>
              <a:buFont typeface="Roboto"/>
              <a:buChar char="●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9FD4"/>
              </a:buClr>
              <a:buSzPts val="1400"/>
              <a:buFont typeface="Roboto"/>
              <a:buChar char="○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9FD4"/>
              </a:buClr>
              <a:buSzPts val="1400"/>
              <a:buFont typeface="Roboto"/>
              <a:buChar char="■"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9FD4"/>
              </a:buClr>
              <a:buSzPts val="1400"/>
              <a:buFont typeface="Roboto"/>
              <a:buChar char="●"/>
              <a:defRPr sz="1400">
                <a:solidFill>
                  <a:srgbClr val="0F9FD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9FD4"/>
              </a:buClr>
              <a:buSzPts val="1400"/>
              <a:buFont typeface="Roboto"/>
              <a:buChar char="○"/>
              <a:defRPr sz="1400">
                <a:solidFill>
                  <a:srgbClr val="0F9FD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9FD4"/>
              </a:buClr>
              <a:buSzPts val="1400"/>
              <a:buFont typeface="Roboto"/>
              <a:buChar char="■"/>
              <a:defRPr sz="1400">
                <a:solidFill>
                  <a:srgbClr val="0F9FD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208" y="5203761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 idx="4294967295"/>
          </p:nvPr>
        </p:nvSpPr>
        <p:spPr>
          <a:xfrm>
            <a:off x="2695205" y="2857317"/>
            <a:ext cx="5318400" cy="9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200" dirty="0" smtClean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Arquitectura y conectividad</a:t>
            </a:r>
            <a:endParaRPr sz="3200" dirty="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2537808" y="881350"/>
            <a:ext cx="35358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s-419" sz="2312" dirty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Telecomunicaciones</a:t>
            </a:r>
            <a:endParaRPr sz="2312" dirty="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2853825" y="487750"/>
            <a:ext cx="3471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88" dirty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TECNICATURA SUPERIOR EN</a:t>
            </a:r>
            <a:endParaRPr sz="200" dirty="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cxnSp>
        <p:nvCxnSpPr>
          <p:cNvPr id="64" name="Google Shape;64;p13"/>
          <p:cNvCxnSpPr/>
          <p:nvPr/>
        </p:nvCxnSpPr>
        <p:spPr>
          <a:xfrm>
            <a:off x="1709588" y="2311317"/>
            <a:ext cx="5510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34003" y="475295"/>
            <a:ext cx="8520600" cy="553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 smtClean="0"/>
              <a:t>ACTIVIDAD </a:t>
            </a:r>
            <a:r>
              <a:rPr lang="es-AR" dirty="0" smtClean="0"/>
              <a:t>TAREA N° 6</a:t>
            </a:r>
            <a:endParaRPr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5708891" y="2949627"/>
            <a:ext cx="2825510" cy="19281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-AR" dirty="0" smtClean="0"/>
              <a:t>     </a:t>
            </a:r>
            <a:r>
              <a:rPr lang="es-AR" b="1" u="sng" dirty="0" smtClean="0"/>
              <a:t>INTEGRANTES:</a:t>
            </a:r>
          </a:p>
          <a:p>
            <a:r>
              <a:rPr lang="es-ES_tradnl" dirty="0">
                <a:latin typeface="Roboto" panose="02000000000000000000" pitchFamily="2" charset="0"/>
                <a:ea typeface="Roboto" panose="02000000000000000000" pitchFamily="2" charset="0"/>
                <a:cs typeface="Arima Madurai Light" pitchFamily="2" charset="77"/>
              </a:rPr>
              <a:t>ALE, Ulises</a:t>
            </a:r>
          </a:p>
          <a:p>
            <a:r>
              <a:rPr lang="es-ES_tradnl" dirty="0" smtClean="0">
                <a:latin typeface="Roboto" panose="02000000000000000000" pitchFamily="2" charset="0"/>
                <a:ea typeface="Roboto" panose="02000000000000000000" pitchFamily="2" charset="0"/>
                <a:cs typeface="Arima Madurai Light" pitchFamily="2" charset="77"/>
              </a:rPr>
              <a:t>ORSILI</a:t>
            </a:r>
            <a:r>
              <a:rPr lang="es-ES_tradnl" dirty="0">
                <a:latin typeface="Roboto" panose="02000000000000000000" pitchFamily="2" charset="0"/>
                <a:ea typeface="Roboto" panose="02000000000000000000" pitchFamily="2" charset="0"/>
                <a:cs typeface="Arima Madurai Light" pitchFamily="2" charset="77"/>
              </a:rPr>
              <a:t>, José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s-AR" dirty="0" smtClean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5" name="TextBox 233">
            <a:extLst>
              <a:ext uri="{FF2B5EF4-FFF2-40B4-BE49-F238E27FC236}">
                <a16:creationId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5708891" y="2241741"/>
            <a:ext cx="2276790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600" dirty="0" err="1" smtClean="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</a:rPr>
              <a:t>Gr</a:t>
            </a:r>
            <a:r>
              <a:rPr lang="en-US" sz="2600" dirty="0" err="1" smtClean="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upo</a:t>
            </a:r>
            <a:r>
              <a:rPr lang="en-US" sz="2600" dirty="0" smtClean="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r>
              <a:rPr lang="en-US" sz="2600" dirty="0" smtClean="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N°</a:t>
            </a:r>
            <a:r>
              <a:rPr lang="en-US" sz="4000" dirty="0" smtClean="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r>
              <a:rPr lang="en-US" sz="2600" dirty="0">
                <a:solidFill>
                  <a:srgbClr val="0F9FD4"/>
                </a:solidFill>
                <a:latin typeface="Poppins SemiBold"/>
                <a:ea typeface="Poppins SemiBold"/>
                <a:cs typeface="Poppins SemiBold"/>
              </a:rPr>
              <a:t>1 </a:t>
            </a:r>
          </a:p>
        </p:txBody>
      </p:sp>
      <p:sp>
        <p:nvSpPr>
          <p:cNvPr id="7" name="Google Shape;73;p14"/>
          <p:cNvSpPr txBox="1">
            <a:spLocks/>
          </p:cNvSpPr>
          <p:nvPr/>
        </p:nvSpPr>
        <p:spPr>
          <a:xfrm>
            <a:off x="334003" y="1331069"/>
            <a:ext cx="7378459" cy="60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9FD4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9FD4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9FD4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9FD4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F9FD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9FD4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F9FD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9FD4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F9FD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200"/>
              </a:spcAft>
              <a:buFont typeface="Roboto"/>
              <a:buNone/>
            </a:pPr>
            <a:r>
              <a:rPr lang="es-AR" dirty="0" smtClean="0"/>
              <a:t>Conexión de ESP32 mediante Bluetooth para encender y apagar un led</a:t>
            </a:r>
          </a:p>
          <a:p>
            <a:pPr marL="0" indent="0">
              <a:spcAft>
                <a:spcPts val="1200"/>
              </a:spcAft>
              <a:buFont typeface="Roboto"/>
              <a:buNone/>
            </a:pP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3487834" y="320604"/>
            <a:ext cx="2181597" cy="403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Poppins SemiBold"/>
                <a:sym typeface="Poppins SemiBold"/>
              </a:rPr>
              <a:t>Circuito</a:t>
            </a: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Poppins SemiBold"/>
                <a:sym typeface="Poppins SemiBold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Poppins SemiBold"/>
                <a:sym typeface="Poppins SemiBold"/>
              </a:rPr>
              <a:t>realizado</a:t>
            </a:r>
            <a:endParaRPr lang="en-US" sz="20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Poppins SemiBold"/>
              <a:sym typeface="Poppins SemiBold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805" y="1102029"/>
            <a:ext cx="4753656" cy="341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03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3010482" y="147692"/>
            <a:ext cx="23263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80"/>
              </a:lnSpc>
            </a:pPr>
            <a:r>
              <a:rPr lang="en-US" sz="2000" dirty="0" err="1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ma Madurai Light" pitchFamily="2" charset="77"/>
              </a:rPr>
              <a:t>Armado</a:t>
            </a:r>
            <a:r>
              <a:rPr lang="en-US" sz="20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ma Madurai Light" pitchFamily="2" charset="77"/>
              </a:rPr>
              <a:t> del </a:t>
            </a:r>
            <a:r>
              <a:rPr lang="en-US" sz="2000" dirty="0" err="1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ma Madurai Light" pitchFamily="2" charset="77"/>
              </a:rPr>
              <a:t>equipo</a:t>
            </a:r>
            <a:r>
              <a:rPr lang="en-US" sz="20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ma Madurai Light" pitchFamily="2" charset="77"/>
              </a:rPr>
              <a:t> </a:t>
            </a:r>
            <a:endParaRPr lang="en-US" sz="20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Arima Madurai Light" pitchFamily="2" charset="77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1716503" y="895365"/>
            <a:ext cx="4914318" cy="371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5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2914905" y="159354"/>
            <a:ext cx="28381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80"/>
              </a:lnSpc>
            </a:pPr>
            <a:r>
              <a:rPr lang="en-US" sz="2000" dirty="0" err="1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ma Madurai Light" pitchFamily="2" charset="77"/>
              </a:rPr>
              <a:t>Desarrollo</a:t>
            </a:r>
            <a:r>
              <a:rPr lang="en-US" sz="20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ma Madurai Light" pitchFamily="2" charset="77"/>
              </a:rPr>
              <a:t> del software</a:t>
            </a:r>
            <a:endParaRPr lang="en-US" sz="20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Arima Madurai Light" pitchFamily="2" charset="77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889" y="713352"/>
            <a:ext cx="4086225" cy="439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31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3032551" y="133859"/>
            <a:ext cx="2838195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80"/>
              </a:lnSpc>
            </a:pPr>
            <a:r>
              <a:rPr lang="en-US" sz="2000" dirty="0" err="1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ma Madurai Light" pitchFamily="2" charset="77"/>
              </a:rPr>
              <a:t>Pruebas</a:t>
            </a:r>
            <a:r>
              <a:rPr lang="en-US" sz="20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ma Madurai Light" pitchFamily="2" charset="77"/>
              </a:rPr>
              <a:t> del </a:t>
            </a:r>
            <a:r>
              <a:rPr lang="en-US" sz="2000" dirty="0" err="1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ma Madurai Light" pitchFamily="2" charset="77"/>
              </a:rPr>
              <a:t>prototipo</a:t>
            </a:r>
            <a:endParaRPr lang="en-US" sz="20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Arima Madurai Light" pitchFamily="2" charset="77"/>
            </a:endParaRP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2777175" y="1109507"/>
            <a:ext cx="33489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80"/>
              </a:lnSpc>
            </a:pPr>
            <a:r>
              <a:rPr lang="en-US" sz="2000" dirty="0" err="1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ma Madurai Light" pitchFamily="2" charset="77"/>
              </a:rPr>
              <a:t>Aplicación</a:t>
            </a:r>
            <a:r>
              <a:rPr lang="en-US" sz="20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ma Madurai Light" pitchFamily="2" charset="77"/>
              </a:rPr>
              <a:t> Android </a:t>
            </a:r>
            <a:r>
              <a:rPr lang="es-ES" sz="20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ma Madurai Light" pitchFamily="2" charset="77"/>
              </a:rPr>
              <a:t>utilizada</a:t>
            </a:r>
            <a:endParaRPr lang="en-US" sz="20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Arima Madurai Light" pitchFamily="2" charset="77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5" b="63818"/>
          <a:stretch/>
        </p:blipFill>
        <p:spPr>
          <a:xfrm>
            <a:off x="2418722" y="2136451"/>
            <a:ext cx="4065852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93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222676" y="533909"/>
            <a:ext cx="2838195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80"/>
              </a:lnSpc>
            </a:pPr>
            <a:r>
              <a:rPr lang="en-US" sz="2000" dirty="0" err="1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ma Madurai Light" pitchFamily="2" charset="77"/>
              </a:rPr>
              <a:t>Comandos</a:t>
            </a:r>
            <a:r>
              <a:rPr lang="en-US" sz="20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ma Madurai Light" pitchFamily="2" charset="77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ma Madurai Light" pitchFamily="2" charset="77"/>
              </a:rPr>
              <a:t>enviados</a:t>
            </a:r>
            <a:endParaRPr lang="en-US" sz="2000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Arima Madurai Light" pitchFamily="2" charset="77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096" y="304800"/>
            <a:ext cx="2387054" cy="493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6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285750" y="533909"/>
            <a:ext cx="22764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80"/>
              </a:lnSpc>
            </a:pPr>
            <a:r>
              <a:rPr lang="en-US" sz="2000" dirty="0" err="1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ma Madurai Light" pitchFamily="2" charset="77"/>
              </a:rPr>
              <a:t>Comprobación</a:t>
            </a:r>
            <a:r>
              <a:rPr lang="en-US" sz="20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ma Madurai Light" pitchFamily="2" charset="77"/>
              </a:rPr>
              <a:t> del </a:t>
            </a:r>
          </a:p>
          <a:p>
            <a:pPr algn="ctr">
              <a:lnSpc>
                <a:spcPts val="3580"/>
              </a:lnSpc>
            </a:pPr>
            <a:r>
              <a:rPr lang="es-ES" sz="20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ma Madurai Light" pitchFamily="2" charset="77"/>
              </a:rPr>
              <a:t>funcionamiento</a:t>
            </a:r>
            <a:endParaRPr lang="en-US" sz="2000" dirty="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Arima Madurai Light" pitchFamily="2" charset="77"/>
            </a:endParaRPr>
          </a:p>
        </p:txBody>
      </p:sp>
      <p:pic>
        <p:nvPicPr>
          <p:cNvPr id="2" name="WhatsApp Video 2024-05-20 at 15.44.4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60871" y="533909"/>
            <a:ext cx="2803525" cy="379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ctrTitle" idx="4294967295"/>
          </p:nvPr>
        </p:nvSpPr>
        <p:spPr>
          <a:xfrm>
            <a:off x="2731073" y="2022227"/>
            <a:ext cx="5391900" cy="10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300" dirty="0">
                <a:solidFill>
                  <a:schemeClr val="lt1"/>
                </a:solidFill>
              </a:rPr>
              <a:t>¡Muchas gracias!</a:t>
            </a:r>
            <a:endParaRPr sz="3300" dirty="0">
              <a:solidFill>
                <a:schemeClr val="lt1"/>
              </a:solidFill>
            </a:endParaRPr>
          </a:p>
        </p:txBody>
      </p:sp>
      <p:pic>
        <p:nvPicPr>
          <p:cNvPr id="3" name="Google Shape;6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055" y="1699102"/>
            <a:ext cx="1658451" cy="165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SPC PPT_Docentes ">
  <a:themeElements>
    <a:clrScheme name="Simple Light">
      <a:dk1>
        <a:srgbClr val="333333"/>
      </a:dk1>
      <a:lt1>
        <a:srgbClr val="FFFFFF"/>
      </a:lt1>
      <a:dk2>
        <a:srgbClr val="7E7E7D"/>
      </a:dk2>
      <a:lt2>
        <a:srgbClr val="F0F0F0"/>
      </a:lt2>
      <a:accent1>
        <a:srgbClr val="00A8E1"/>
      </a:accent1>
      <a:accent2>
        <a:srgbClr val="218ACB"/>
      </a:accent2>
      <a:accent3>
        <a:srgbClr val="132E49"/>
      </a:accent3>
      <a:accent4>
        <a:srgbClr val="B9CD10"/>
      </a:accent4>
      <a:accent5>
        <a:srgbClr val="EF7832"/>
      </a:accent5>
      <a:accent6>
        <a:srgbClr val="F5C300"/>
      </a:accent6>
      <a:hlink>
        <a:srgbClr val="04BA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59</Words>
  <Application>Microsoft Office PowerPoint</Application>
  <PresentationFormat>Presentación en pantalla (16:10)</PresentationFormat>
  <Paragraphs>18</Paragraphs>
  <Slides>9</Slides>
  <Notes>9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Poppins Medium</vt:lpstr>
      <vt:lpstr>Poppins SemiBold</vt:lpstr>
      <vt:lpstr>Roboto</vt:lpstr>
      <vt:lpstr>Arial</vt:lpstr>
      <vt:lpstr>Arima Madurai Light</vt:lpstr>
      <vt:lpstr>ISPC PPT_Docentes </vt:lpstr>
      <vt:lpstr>Arquitectura y conectividad</vt:lpstr>
      <vt:lpstr>ACTIVIDAD TAREA N° 6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¡Muchas 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SENSORES Y ACTUADORES</dc:title>
  <dc:creator>Jose Augusto</dc:creator>
  <cp:lastModifiedBy>Jose Augusto</cp:lastModifiedBy>
  <cp:revision>14</cp:revision>
  <dcterms:modified xsi:type="dcterms:W3CDTF">2024-05-20T21:09:01Z</dcterms:modified>
</cp:coreProperties>
</file>